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Canva Sans Bold" charset="1" panose="020B0803030501040103"/>
      <p:regular r:id="rId12"/>
    </p:embeddedFont>
    <p:embeddedFont>
      <p:font typeface="Canva Sans" charset="1" panose="020B0503030501040103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377051" y="4206525"/>
            <a:ext cx="9548277" cy="4437160"/>
          </a:xfrm>
          <a:custGeom>
            <a:avLst/>
            <a:gdLst/>
            <a:ahLst/>
            <a:cxnLst/>
            <a:rect r="r" b="b" t="t" l="l"/>
            <a:pathLst>
              <a:path h="4437160" w="9548277">
                <a:moveTo>
                  <a:pt x="0" y="0"/>
                </a:moveTo>
                <a:lnTo>
                  <a:pt x="9548277" y="0"/>
                </a:lnTo>
                <a:lnTo>
                  <a:pt x="9548277" y="4437161"/>
                </a:lnTo>
                <a:lnTo>
                  <a:pt x="0" y="44371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318" t="0" r="-140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8897" y="653703"/>
            <a:ext cx="16639841" cy="1500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8"/>
              </a:lnSpc>
            </a:pPr>
            <a:r>
              <a:rPr lang="en-US" sz="5808" spc="-45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Collaborative Car Configuration Platform</a:t>
            </a:r>
          </a:p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28897" y="1542102"/>
            <a:ext cx="1450321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AI-powered, real-time car customization and multi-user collaboration.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0" y="2376401"/>
            <a:ext cx="3008495" cy="646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b="true" sz="37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3178777"/>
            <a:ext cx="16835280" cy="1912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4" indent="-323847" lvl="1">
              <a:lnSpc>
                <a:spcPts val="518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Car buying is a multi-person decision, but current configurators are built for only one user at a time.</a:t>
            </a:r>
          </a:p>
          <a:p>
            <a:pPr algn="l">
              <a:lnSpc>
                <a:spcPts val="518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0" y="4431028"/>
            <a:ext cx="8230617" cy="5855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4" indent="-323847" lvl="1">
              <a:lnSpc>
                <a:spcPts val="518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Fragmented communication — buyers discuss options on WhatsApp/phone while configuring separately, leading to confusion and repeated work.</a:t>
            </a:r>
          </a:p>
          <a:p>
            <a:pPr algn="l" marL="647694" indent="-323847" lvl="1">
              <a:lnSpc>
                <a:spcPts val="518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Many buyers aren’t sure which parts or features are right for them, so they end up confused. A helpful recommendation system is needed.</a:t>
            </a:r>
          </a:p>
          <a:p>
            <a:pPr algn="l">
              <a:lnSpc>
                <a:spcPts val="518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21085" y="4017595"/>
            <a:ext cx="4195763" cy="5092732"/>
          </a:xfrm>
          <a:custGeom>
            <a:avLst/>
            <a:gdLst/>
            <a:ahLst/>
            <a:cxnLst/>
            <a:rect r="r" b="b" t="t" l="l"/>
            <a:pathLst>
              <a:path h="5092732" w="4195763">
                <a:moveTo>
                  <a:pt x="0" y="0"/>
                </a:moveTo>
                <a:lnTo>
                  <a:pt x="4195763" y="0"/>
                </a:lnTo>
                <a:lnTo>
                  <a:pt x="4195763" y="5092731"/>
                </a:lnTo>
                <a:lnTo>
                  <a:pt x="0" y="50927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413" t="-3860" r="-11179" b="-4547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9112" y="653415"/>
            <a:ext cx="16639841" cy="766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b="true" sz="5808" spc="-45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Are We Building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19459" y="1635553"/>
            <a:ext cx="1746392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real-time multi-user web platform where users collaborate to configure a car, see pricing instantly, ask questions, and get AI assistance.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19459" y="3303780"/>
            <a:ext cx="6983016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Key Features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19459" y="4447498"/>
            <a:ext cx="11592732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1.)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Live Preview with Multi-Cursor: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Everyone can make changes together and see each other's cursor in real time. As we pick parts, the price updates instantly, and we can switch payment methods on the spot.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2.)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Prompt- based Requirement: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Text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Input → AI suggests features/part.</a:t>
            </a: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326663" y="5558590"/>
            <a:ext cx="7333879" cy="4484305"/>
          </a:xfrm>
          <a:custGeom>
            <a:avLst/>
            <a:gdLst/>
            <a:ahLst/>
            <a:cxnLst/>
            <a:rect r="r" b="b" t="t" l="l"/>
            <a:pathLst>
              <a:path h="4484305" w="7333879">
                <a:moveTo>
                  <a:pt x="0" y="0"/>
                </a:moveTo>
                <a:lnTo>
                  <a:pt x="7333879" y="0"/>
                </a:lnTo>
                <a:lnTo>
                  <a:pt x="7333879" y="4484305"/>
                </a:lnTo>
                <a:lnTo>
                  <a:pt x="0" y="44843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563" t="-18546" r="-12960" b="-1722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607739" y="1028700"/>
            <a:ext cx="6446242" cy="4319026"/>
          </a:xfrm>
          <a:custGeom>
            <a:avLst/>
            <a:gdLst/>
            <a:ahLst/>
            <a:cxnLst/>
            <a:rect r="r" b="b" t="t" l="l"/>
            <a:pathLst>
              <a:path h="4319026" w="6446242">
                <a:moveTo>
                  <a:pt x="0" y="0"/>
                </a:moveTo>
                <a:lnTo>
                  <a:pt x="6446242" y="0"/>
                </a:lnTo>
                <a:lnTo>
                  <a:pt x="6446242" y="4319026"/>
                </a:lnTo>
                <a:lnTo>
                  <a:pt x="0" y="43190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016" t="-7851" r="-7515" b="-7104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19112" y="653415"/>
            <a:ext cx="16639841" cy="766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b="true" sz="5808" spc="-45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Are We Building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39075" y="1741102"/>
            <a:ext cx="8996173" cy="8381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3.)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Inline Chats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Clients can write small notes or reasons beside any feature, or mark areas where they are confused, so all decisions stay clear.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4.)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Smart Match Analysis: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Checks the current configuration of the car and suggest the car which have similar configuration helping clients to have a rough estimate about what final car would look like in real life and do some test drive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29986" y="5377395"/>
            <a:ext cx="7299475" cy="4030826"/>
          </a:xfrm>
          <a:custGeom>
            <a:avLst/>
            <a:gdLst/>
            <a:ahLst/>
            <a:cxnLst/>
            <a:rect r="r" b="b" t="t" l="l"/>
            <a:pathLst>
              <a:path h="4030826" w="7299475">
                <a:moveTo>
                  <a:pt x="0" y="0"/>
                </a:moveTo>
                <a:lnTo>
                  <a:pt x="7299475" y="0"/>
                </a:lnTo>
                <a:lnTo>
                  <a:pt x="7299475" y="4030826"/>
                </a:lnTo>
                <a:lnTo>
                  <a:pt x="0" y="40308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394" t="-4877" r="-2095" b="-84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280018" y="320012"/>
            <a:ext cx="5199411" cy="4823488"/>
          </a:xfrm>
          <a:custGeom>
            <a:avLst/>
            <a:gdLst/>
            <a:ahLst/>
            <a:cxnLst/>
            <a:rect r="r" b="b" t="t" l="l"/>
            <a:pathLst>
              <a:path h="4823488" w="5199411">
                <a:moveTo>
                  <a:pt x="0" y="0"/>
                </a:moveTo>
                <a:lnTo>
                  <a:pt x="5199411" y="0"/>
                </a:lnTo>
                <a:lnTo>
                  <a:pt x="5199411" y="4823488"/>
                </a:lnTo>
                <a:lnTo>
                  <a:pt x="0" y="48234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787" t="-6309" r="-2065" b="-779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18160" y="653415"/>
            <a:ext cx="16639841" cy="766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b="true" sz="5808" spc="-45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Are We Building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8160" y="2053487"/>
            <a:ext cx="9316184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5.) 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Expert Call Support: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Clients can call an expert directly if they’re unsure about how a part works or need quick clarification.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6.) </a:t>
            </a: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Project-Based Car Builds: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Clients can save their builds as projects, share them for collaboration, and even create branches if they want to try different versions and compare the final results.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54460" y="1560598"/>
            <a:ext cx="11690810" cy="8358730"/>
          </a:xfrm>
          <a:custGeom>
            <a:avLst/>
            <a:gdLst/>
            <a:ahLst/>
            <a:cxnLst/>
            <a:rect r="r" b="b" t="t" l="l"/>
            <a:pathLst>
              <a:path h="8358730" w="11690810">
                <a:moveTo>
                  <a:pt x="0" y="0"/>
                </a:moveTo>
                <a:lnTo>
                  <a:pt x="11690810" y="0"/>
                </a:lnTo>
                <a:lnTo>
                  <a:pt x="11690810" y="8358729"/>
                </a:lnTo>
                <a:lnTo>
                  <a:pt x="0" y="83587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04" r="0" b="-604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8160" y="653415"/>
            <a:ext cx="16639841" cy="766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b="true" sz="5808" spc="-45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User Flow  Diagram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8160" y="653415"/>
            <a:ext cx="16639841" cy="766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b="true" sz="5808" spc="-45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System Architecture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57304" y="1905635"/>
            <a:ext cx="8927662" cy="7781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Frontend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Next.js for dynamic UI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Socket.IO Client for real-time collaboration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Tailwind for styling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Backend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Node.js APIs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Socket.IO Server for multi-user sync &amp; conflict resolution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Pricing Engine: feature-based pricing, EMI &amp; lease calculations</a:t>
            </a:r>
          </a:p>
          <a:p>
            <a:pPr algn="l">
              <a:lnSpc>
                <a:spcPts val="475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999997" y="1905635"/>
            <a:ext cx="7682391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 Recommendation Engine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Python/Node microservices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Suggests variants, parts, and alternatives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Database Layer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MongoDB → models, trims, features, pricing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Redis → real-time collaboration state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DAG6KRT-YUs</dc:identifier>
  <dcterms:modified xsi:type="dcterms:W3CDTF">2011-08-01T06:04:30Z</dcterms:modified>
  <cp:revision>1</cp:revision>
  <dc:title>Collaborative Car Configuration Platform (Real-Time Multi-User Experience)</dc:title>
</cp:coreProperties>
</file>

<file path=docProps/thumbnail.jpeg>
</file>